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F08"/>
    <a:srgbClr val="8F3A0F"/>
    <a:srgbClr val="3C1806"/>
    <a:srgbClr val="FFF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58" y="35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E46A9-BBBF-61F6-2B5B-12075D7C0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29D2E4-BDB8-42A2-185E-9C5BBB784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1ED242-0626-0CDA-1A40-818C78601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DB35E8-BBA2-2C9D-0821-C82B56DF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02588D-C51B-0D59-3287-035ACB44F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717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FC7E01-7BB9-7E03-9D49-83877E95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50353A1-3F4F-A12F-34C1-A3A53ECB8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DD5F1A-1F24-C77C-EB06-FCE6F4183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D7B5F2-EBA9-7FE5-77AF-FACB7FB0B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54C3E5-BE68-F711-4B81-87118C2D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17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F49BF71-A5E2-D56D-523C-B73B2A261B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8586EDD-AAE4-2649-D549-6F737F21AB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5DEF14-7A41-66A1-F964-28C78C000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0CBBE6-1B00-56FC-26C6-706A1203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8669C8-6C52-7349-848F-0169C351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10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F09DB-B4E8-058D-B4CC-F2459662B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FB0A0B-D072-C5A5-CDB4-D2F6744C3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F8DAE0-7FA1-4A30-EF61-C53CF8D51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9E5987-BFFD-CFF6-FC90-52D2C1434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489170-B8BE-95E0-AEC1-CB418A9A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51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364059-7D89-1364-6224-C47619215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B4F8BB-A374-FE26-1863-56ADDCB56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607E49-FA19-F952-92CC-E7D0EF9D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951D72-A0DA-45CC-4A5D-C2172EE32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DA9CDD-294A-8E62-5677-9B24F4BC1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507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139200-B8A2-4343-33E7-AD40ECC05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EAD1FF-0A82-4E2E-CA1C-7A81399CA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4C8107B-FEF4-3860-FED3-E3E65A0A8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941CC4A-209A-68C8-4069-7BA57C03A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AF0C60-3035-87CB-3F3E-2800D5968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6E14E20-CECC-C3DE-1916-2E3124CB2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36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675B1E-5B0F-5366-A706-BE8405117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50486C-F77E-AB69-5EB6-D38A4AFD7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C92816D-BC3B-1AD4-0376-F86BBD016F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E1650C4-7F04-844B-8F81-DCCE223D8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8369357-6383-6873-2982-E21FCE01E1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9623BBD-7B1E-5050-191B-BD53DE04B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E1AA6E2-29D3-02D1-7115-E88AA536F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C091EA4-7592-54E7-18F1-6D8002B8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09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5AD68C-F7B5-9A29-E18B-EDF57E86B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A9D14E-1E81-BD48-E914-BE6AB2A41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792921E-6073-759C-F5FC-23CAD2D7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88D388D-9DEA-B667-A8FC-E4A0A9CA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430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AAB389C-A892-C2C2-BD57-3158C9E3B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D5CDC85-72FF-03B7-1CEE-26A87A04E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A897CF-4A32-EA71-C0D7-C9C9997D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888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3C2459-BE86-D96F-D4D5-C6F60704D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847B2A-3FB0-141D-3BE8-A5D4B3659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FD37DB-9F28-0641-84D0-036CAA057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1D65800-A2A2-F362-8A31-3C7290427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FB7B5A-D38D-6C36-A92F-A1CDF57A8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7EF411-2B0A-B31F-67F2-CCFB5D6E9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3070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1404E0-46F8-3E0B-341E-4AB0DE6F3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9829EC2-82F4-1C17-7F51-2448A2DEA3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FC2E29E-B705-19AA-A582-90EC2A12E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B52A0B-1463-1641-A389-0093E327E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A0D2F23-E3C5-DF02-C942-C9EBB2F47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72F28E-D17E-95D9-9DA8-7B323C21D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738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A36628E-5020-F36D-520B-3115E23D8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B9E2CA4-B69C-BF1B-50EA-F7F242090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22D74F-A843-13E3-2B67-A0A66B6594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772B2-0139-4A73-8B3A-02DF65AAD199}" type="datetimeFigureOut">
              <a:rPr lang="it-IT" smtClean="0"/>
              <a:t>15/11/2025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737728-C2BB-7571-CFC9-B3D6ADE58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4ABAA-1483-38FA-684D-F22C1E30BE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CAA527-D21C-4D37-8552-83B8CA5A50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25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9585AE6-EA05-6BB6-3F82-3D0F5E2AAB5A}"/>
              </a:ext>
            </a:extLst>
          </p:cNvPr>
          <p:cNvSpPr/>
          <p:nvPr/>
        </p:nvSpPr>
        <p:spPr>
          <a:xfrm>
            <a:off x="321021" y="1636076"/>
            <a:ext cx="11549957" cy="264687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16600" b="1" cap="none" spc="0" dirty="0">
                <a:ln w="38100">
                  <a:solidFill>
                    <a:srgbClr val="4C1F08"/>
                  </a:solidFill>
                  <a:prstDash val="solid"/>
                </a:ln>
                <a:solidFill>
                  <a:srgbClr val="8F3A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Me gusta…</a:t>
            </a:r>
          </a:p>
        </p:txBody>
      </p:sp>
    </p:spTree>
    <p:extLst>
      <p:ext uri="{BB962C8B-B14F-4D97-AF65-F5344CB8AC3E}">
        <p14:creationId xmlns:p14="http://schemas.microsoft.com/office/powerpoint/2010/main" val="1018382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25D2F-70B3-283F-40F5-43AF6F671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llustrazioni stock, clip art, cartoni animati e icone di tendenza di gruppo di ragazzi saltare in primavera - bambini che ridono">
            <a:extLst>
              <a:ext uri="{FF2B5EF4-FFF2-40B4-BE49-F238E27FC236}">
                <a16:creationId xmlns:a16="http://schemas.microsoft.com/office/drawing/2014/main" id="{FF0C4901-05E4-AAAF-44FE-F354A2A6E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791" y="0"/>
            <a:ext cx="9235852" cy="67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366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D96CD-880F-474A-ECDC-50E4CA297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Vettori di Bambino che dorme - Scarica vettori gratuiti di alta qualità da  Freepik | Freepik">
            <a:extLst>
              <a:ext uri="{FF2B5EF4-FFF2-40B4-BE49-F238E27FC236}">
                <a16:creationId xmlns:a16="http://schemas.microsoft.com/office/drawing/2014/main" id="{A2A75DB4-4BA5-1C71-787E-EDF5C8D11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92188" l="10000" r="96081">
                        <a14:foregroundMark x1="6486" y1="74219" x2="12703" y2="86198"/>
                        <a14:foregroundMark x1="12703" y1="86198" x2="18784" y2="87760"/>
                        <a14:foregroundMark x1="18784" y1="87760" x2="23108" y2="92188"/>
                        <a14:foregroundMark x1="23108" y1="92188" x2="25000" y2="91406"/>
                        <a14:foregroundMark x1="93108" y1="81771" x2="92703" y2="90885"/>
                        <a14:foregroundMark x1="96081" y1="89063" x2="96081" y2="89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" y="1046480"/>
            <a:ext cx="9858110" cy="511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231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AA2CC-7CD9-9922-55D3-D5782E9D0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nto dei bambini: oltre 106.759 illustrazioni e disegni stock acquisibili  in licenza esenti da diritti d'autore | Shutterstock">
            <a:extLst>
              <a:ext uri="{FF2B5EF4-FFF2-40B4-BE49-F238E27FC236}">
                <a16:creationId xmlns:a16="http://schemas.microsoft.com/office/drawing/2014/main" id="{F95CB80F-0AAC-7034-A512-6BAB26354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697" y="-653303"/>
            <a:ext cx="8164606" cy="816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530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F2723-DA38-5237-96A4-5F3145238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magini di Bambini ballano - Download gratuiti su Freepik">
            <a:extLst>
              <a:ext uri="{FF2B5EF4-FFF2-40B4-BE49-F238E27FC236}">
                <a16:creationId xmlns:a16="http://schemas.microsoft.com/office/drawing/2014/main" id="{DACE3F5B-496E-6720-6FBE-7CD440473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58" b="95787" l="6892" r="91892">
                        <a14:foregroundMark x1="72027" y1="11376" x2="68649" y2="26264"/>
                        <a14:foregroundMark x1="68649" y1="26264" x2="74324" y2="78792"/>
                        <a14:foregroundMark x1="74324" y1="78792" x2="80135" y2="89607"/>
                        <a14:foregroundMark x1="80405" y1="51404" x2="92297" y2="47753"/>
                        <a14:foregroundMark x1="7027" y1="24579" x2="10676" y2="36096"/>
                        <a14:foregroundMark x1="11216" y1="89045" x2="11216" y2="89045"/>
                        <a14:foregroundMark x1="34865" y1="94382" x2="25135" y2="91433"/>
                        <a14:foregroundMark x1="81757" y1="89888" x2="78919" y2="95787"/>
                        <a14:foregroundMark x1="60405" y1="91292" x2="58108" y2="94242"/>
                        <a14:foregroundMark x1="77027" y1="6039" x2="65811" y2="5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8100"/>
            <a:ext cx="70485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352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BDF17-7999-4307-ECB3-C4CC2EEAD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 bambini felici mangiano la verdura, il ragazzo che tiene il cucchiaio con  la carota, i broccoli e il pomodoro. simbolo, icona, logo nel vettore  piatto dell'illustrazione del fumetto 4599761 Arte vettoriale">
            <a:extLst>
              <a:ext uri="{FF2B5EF4-FFF2-40B4-BE49-F238E27FC236}">
                <a16:creationId xmlns:a16="http://schemas.microsoft.com/office/drawing/2014/main" id="{CE08075D-F9C6-4617-E693-A79A6C80F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675" y="0"/>
            <a:ext cx="6977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57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E6147-B210-3F78-D43D-2B26DAB69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isate bambini felici e ridenti | Vettore Premium">
            <a:extLst>
              <a:ext uri="{FF2B5EF4-FFF2-40B4-BE49-F238E27FC236}">
                <a16:creationId xmlns:a16="http://schemas.microsoft.com/office/drawing/2014/main" id="{4CCEE9DD-DC15-5A95-5D81-CD0713FDD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44" b="92652" l="9903" r="89773">
                        <a14:foregroundMark x1="31981" y1="13419" x2="19481" y2="86262"/>
                        <a14:foregroundMark x1="19481" y1="86262" x2="21104" y2="90895"/>
                        <a14:foregroundMark x1="29708" y1="61502" x2="33117" y2="87061"/>
                        <a14:foregroundMark x1="24026" y1="91693" x2="21429" y2="92652"/>
                        <a14:foregroundMark x1="16883" y1="92332" x2="16883" y2="92332"/>
                        <a14:foregroundMark x1="25649" y1="91693" x2="25649" y2="91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447675"/>
            <a:ext cx="586740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842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A7B94-0C44-CF4B-9061-C31F4A03C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ambina del fumetto che studia sulla scrivania 8733794 Arte vettoriale a  Vecteezy">
            <a:extLst>
              <a:ext uri="{FF2B5EF4-FFF2-40B4-BE49-F238E27FC236}">
                <a16:creationId xmlns:a16="http://schemas.microsoft.com/office/drawing/2014/main" id="{D5FED587-BB52-886C-C3B9-783744B64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0" b="93980" l="10000" r="90000">
                        <a14:foregroundMark x1="35538" y1="7041" x2="63385" y2="9592"/>
                        <a14:foregroundMark x1="63385" y1="9592" x2="68000" y2="19388"/>
                        <a14:foregroundMark x1="68000" y1="19388" x2="55231" y2="31531"/>
                        <a14:foregroundMark x1="55231" y1="31531" x2="38769" y2="26327"/>
                        <a14:foregroundMark x1="38769" y1="26327" x2="36923" y2="23673"/>
                        <a14:foregroundMark x1="34462" y1="24592" x2="38462" y2="22449"/>
                        <a14:foregroundMark x1="35692" y1="22449" x2="41846" y2="26531"/>
                        <a14:foregroundMark x1="42308" y1="23776" x2="37077" y2="22449"/>
                        <a14:foregroundMark x1="64462" y1="26531" x2="58923" y2="27653"/>
                        <a14:foregroundMark x1="63846" y1="23265" x2="58462" y2="23878"/>
                        <a14:foregroundMark x1="62615" y1="22551" x2="62615" y2="22551"/>
                        <a14:foregroundMark x1="46923" y1="32347" x2="46923" y2="32347"/>
                        <a14:foregroundMark x1="50769" y1="32449" x2="50769" y2="32449"/>
                        <a14:foregroundMark x1="48615" y1="47959" x2="48615" y2="47959"/>
                        <a14:foregroundMark x1="45077" y1="4388" x2="45077" y2="4388"/>
                        <a14:foregroundMark x1="48462" y1="816" x2="48462" y2="816"/>
                        <a14:foregroundMark x1="60462" y1="90102" x2="60462" y2="90102"/>
                        <a14:foregroundMark x1="63538" y1="93469" x2="54462" y2="89898"/>
                        <a14:foregroundMark x1="54462" y1="89898" x2="66308" y2="92449"/>
                        <a14:foregroundMark x1="66308" y1="92449" x2="66923" y2="93265"/>
                        <a14:foregroundMark x1="62769" y1="93980" x2="53538" y2="89388"/>
                        <a14:foregroundMark x1="53538" y1="89388" x2="53538" y2="88673"/>
                        <a14:foregroundMark x1="54769" y1="92245" x2="54769" y2="92245"/>
                        <a14:foregroundMark x1="54769" y1="92143" x2="54769" y2="92143"/>
                        <a14:foregroundMark x1="56923" y1="64898" x2="36769" y2="63776"/>
                        <a14:foregroundMark x1="36769" y1="63776" x2="61385" y2="64796"/>
                        <a14:foregroundMark x1="61385" y1="64796" x2="62462" y2="63980"/>
                        <a14:foregroundMark x1="56462" y1="92347" x2="56462" y2="92347"/>
                        <a14:foregroundMark x1="54615" y1="91020" x2="54615" y2="91020"/>
                        <a14:foregroundMark x1="52615" y1="88776" x2="52615" y2="88776"/>
                        <a14:foregroundMark x1="52000" y1="86531" x2="52462" y2="88367"/>
                        <a14:foregroundMark x1="48769" y1="86224" x2="44462" y2="93061"/>
                        <a14:foregroundMark x1="44462" y1="93061" x2="40615" y2="93571"/>
                        <a14:foregroundMark x1="34615" y1="92551" x2="37538" y2="93469"/>
                        <a14:foregroundMark x1="33846" y1="91939" x2="33846" y2="91939"/>
                        <a14:foregroundMark x1="81077" y1="77959" x2="81538" y2="8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113" y="0"/>
            <a:ext cx="4548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373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7C4E2-E36C-40F1-70FC-9B072E82E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ambini che giocano in giardino | Vettore Gratis">
            <a:extLst>
              <a:ext uri="{FF2B5EF4-FFF2-40B4-BE49-F238E27FC236}">
                <a16:creationId xmlns:a16="http://schemas.microsoft.com/office/drawing/2014/main" id="{5197CFE7-FC5D-A274-D846-DF8CABB9E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28" b="96104" l="1917" r="97764">
                        <a14:foregroundMark x1="49681" y1="20779" x2="69489" y2="5628"/>
                        <a14:foregroundMark x1="69489" y1="5628" x2="69489" y2="5628"/>
                        <a14:foregroundMark x1="85304" y1="34199" x2="93610" y2="33766"/>
                        <a14:foregroundMark x1="6390" y1="61688" x2="6550" y2="67965"/>
                        <a14:foregroundMark x1="13419" y1="90909" x2="36102" y2="88095"/>
                        <a14:foregroundMark x1="36102" y1="88095" x2="71725" y2="91342"/>
                        <a14:foregroundMark x1="71725" y1="91342" x2="79073" y2="89827"/>
                        <a14:foregroundMark x1="9425" y1="84416" x2="25399" y2="84416"/>
                        <a14:foregroundMark x1="25399" y1="84416" x2="53035" y2="80736"/>
                        <a14:foregroundMark x1="53035" y1="80736" x2="67891" y2="82035"/>
                        <a14:foregroundMark x1="70288" y1="48485" x2="70927" y2="50866"/>
                        <a14:foregroundMark x1="67732" y1="49784" x2="69808" y2="53463"/>
                        <a14:foregroundMark x1="28754" y1="55844" x2="47604" y2="64286"/>
                        <a14:foregroundMark x1="47604" y1="64286" x2="46166" y2="61905"/>
                        <a14:foregroundMark x1="59744" y1="70563" x2="63419" y2="75974"/>
                        <a14:foregroundMark x1="63898" y1="70346" x2="63898" y2="70346"/>
                        <a14:foregroundMark x1="75879" y1="74026" x2="73003" y2="76190"/>
                        <a14:foregroundMark x1="73163" y1="70563" x2="73003" y2="70346"/>
                        <a14:foregroundMark x1="94569" y1="58658" x2="94569" y2="58658"/>
                        <a14:foregroundMark x1="97923" y1="60390" x2="97923" y2="60390"/>
                        <a14:foregroundMark x1="83706" y1="83983" x2="75080" y2="85931"/>
                        <a14:foregroundMark x1="75080" y1="85931" x2="68371" y2="83550"/>
                        <a14:foregroundMark x1="83387" y1="88312" x2="78914" y2="92208"/>
                        <a14:foregroundMark x1="78914" y1="92208" x2="54313" y2="95455"/>
                        <a14:foregroundMark x1="54313" y1="95455" x2="53994" y2="96104"/>
                        <a14:foregroundMark x1="1917" y1="61039" x2="2236" y2="62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778" y="26302"/>
            <a:ext cx="9256803" cy="683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89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466E8-3CE0-FE7D-130F-21D451A18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magine di Bambini che vanno a scuola - TuttoDisegni.com">
            <a:extLst>
              <a:ext uri="{FF2B5EF4-FFF2-40B4-BE49-F238E27FC236}">
                <a16:creationId xmlns:a16="http://schemas.microsoft.com/office/drawing/2014/main" id="{4A442732-DF4F-CFF9-725E-B2859B215C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71" b="93950" l="8540" r="90842">
                        <a14:foregroundMark x1="12748" y1="68908" x2="63366" y2="86891"/>
                        <a14:foregroundMark x1="63366" y1="86891" x2="83787" y2="88067"/>
                        <a14:foregroundMark x1="83787" y1="88067" x2="87252" y2="73782"/>
                        <a14:foregroundMark x1="87252" y1="73782" x2="80569" y2="66218"/>
                        <a14:foregroundMark x1="80569" y1="66218" x2="68069" y2="77311"/>
                        <a14:foregroundMark x1="68069" y1="77311" x2="13738" y2="55630"/>
                        <a14:foregroundMark x1="13738" y1="55630" x2="8787" y2="71261"/>
                        <a14:foregroundMark x1="8787" y1="71261" x2="12005" y2="79160"/>
                        <a14:foregroundMark x1="12005" y1="79160" x2="18564" y2="75966"/>
                        <a14:foregroundMark x1="18564" y1="75966" x2="29827" y2="63361"/>
                        <a14:foregroundMark x1="29827" y1="63361" x2="37748" y2="58824"/>
                        <a14:foregroundMark x1="37748" y1="58824" x2="43936" y2="49916"/>
                        <a14:foregroundMark x1="43936" y1="49916" x2="45297" y2="12941"/>
                        <a14:foregroundMark x1="45297" y1="12941" x2="40718" y2="23529"/>
                        <a14:foregroundMark x1="40718" y1="23529" x2="54703" y2="28235"/>
                        <a14:foregroundMark x1="84282" y1="67731" x2="86262" y2="76975"/>
                        <a14:foregroundMark x1="86262" y1="76975" x2="84158" y2="86050"/>
                        <a14:foregroundMark x1="84158" y1="86050" x2="83416" y2="87563"/>
                        <a14:foregroundMark x1="57054" y1="73277" x2="63861" y2="71261"/>
                        <a14:foregroundMark x1="63861" y1="71261" x2="62500" y2="60336"/>
                        <a14:foregroundMark x1="10891" y1="49748" x2="27475" y2="53445"/>
                        <a14:foregroundMark x1="27475" y1="53445" x2="22277" y2="85042"/>
                        <a14:foregroundMark x1="22277" y1="85042" x2="14975" y2="93950"/>
                        <a14:foregroundMark x1="90965" y1="93782" x2="90965" y2="93782"/>
                        <a14:foregroundMark x1="37252" y1="56303" x2="37252" y2="56303"/>
                        <a14:foregroundMark x1="57302" y1="47563" x2="57302" y2="47563"/>
                        <a14:foregroundMark x1="57302" y1="47563" x2="57302" y2="47563"/>
                        <a14:foregroundMark x1="56807" y1="46891" x2="56807" y2="46891"/>
                        <a14:foregroundMark x1="37252" y1="47227" x2="37252" y2="47227"/>
                        <a14:foregroundMark x1="58168" y1="47227" x2="58168" y2="47227"/>
                        <a14:foregroundMark x1="17946" y1="12605" x2="17946" y2="12605"/>
                        <a14:foregroundMark x1="17946" y1="12605" x2="38985" y2="8403"/>
                        <a14:foregroundMark x1="38985" y1="8403" x2="51856" y2="8571"/>
                        <a14:foregroundMark x1="51856" y1="8571" x2="59406" y2="8571"/>
                        <a14:foregroundMark x1="59406" y1="8571" x2="74010" y2="15630"/>
                        <a14:foregroundMark x1="74010" y1="15630" x2="76856" y2="12773"/>
                        <a14:foregroundMark x1="19431" y1="20168" x2="30693" y2="40000"/>
                        <a14:foregroundMark x1="30693" y1="40000" x2="30693" y2="40000"/>
                        <a14:foregroundMark x1="21411" y1="41681" x2="24134" y2="32437"/>
                        <a14:foregroundMark x1="24134" y1="32437" x2="29208" y2="24370"/>
                        <a14:foregroundMark x1="29208" y1="24370" x2="28960" y2="22017"/>
                        <a14:foregroundMark x1="38861" y1="17647" x2="50619" y2="17647"/>
                        <a14:foregroundMark x1="50619" y1="17647" x2="56559" y2="23025"/>
                        <a14:foregroundMark x1="56559" y1="23025" x2="56436" y2="28235"/>
                        <a14:foregroundMark x1="51238" y1="40504" x2="51733" y2="45378"/>
                        <a14:foregroundMark x1="66337" y1="21681" x2="74505" y2="20336"/>
                        <a14:foregroundMark x1="74505" y1="20336" x2="75371" y2="20672"/>
                        <a14:foregroundMark x1="75619" y1="32941" x2="75124" y2="41176"/>
                        <a14:foregroundMark x1="67574" y1="33782" x2="67450" y2="40840"/>
                        <a14:foregroundMark x1="67079" y1="30924" x2="67079" y2="30924"/>
                        <a14:foregroundMark x1="27723" y1="32941" x2="27723" y2="32941"/>
                        <a14:foregroundMark x1="21906" y1="32437" x2="21906" y2="32437"/>
                        <a14:foregroundMark x1="28465" y1="21513" x2="28465" y2="21513"/>
                        <a14:foregroundMark x1="54827" y1="17647" x2="54827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376"/>
          <a:stretch>
            <a:fillRect/>
          </a:stretch>
        </p:blipFill>
        <p:spPr bwMode="auto">
          <a:xfrm>
            <a:off x="2247900" y="595313"/>
            <a:ext cx="7696200" cy="541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805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6D74B-AF0B-4E1A-724F-74D770153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illustrazioni stock, clip art, cartoni animati e icone di tendenza di bambini che leggono, gruppo di amici - bambini che ridono">
            <a:extLst>
              <a:ext uri="{FF2B5EF4-FFF2-40B4-BE49-F238E27FC236}">
                <a16:creationId xmlns:a16="http://schemas.microsoft.com/office/drawing/2014/main" id="{9D77FC6F-F8A5-01C0-8E81-B3901C167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36" b="94590" l="9804" r="95098">
                        <a14:foregroundMark x1="88562" y1="74869" x2="83497" y2="86038"/>
                        <a14:foregroundMark x1="83497" y1="86038" x2="83333" y2="88133"/>
                        <a14:foregroundMark x1="24673" y1="91099" x2="37255" y2="89529"/>
                        <a14:foregroundMark x1="37255" y1="89529" x2="48366" y2="93368"/>
                        <a14:foregroundMark x1="48366" y1="93368" x2="60294" y2="93543"/>
                        <a14:foregroundMark x1="60294" y1="93543" x2="61765" y2="89878"/>
                        <a14:foregroundMark x1="27778" y1="85689" x2="22386" y2="9250"/>
                        <a14:foregroundMark x1="22386" y1="9250" x2="22222" y2="8551"/>
                        <a14:foregroundMark x1="18954" y1="5236" x2="18954" y2="5236"/>
                        <a14:foregroundMark x1="65686" y1="78534" x2="58497" y2="80454"/>
                        <a14:foregroundMark x1="58497" y1="80454" x2="57843" y2="79581"/>
                        <a14:foregroundMark x1="60294" y1="94764" x2="62582" y2="94241"/>
                        <a14:foregroundMark x1="94474" y1="84102" x2="94771" y2="89878"/>
                        <a14:foregroundMark x1="94385" y1="82376" x2="94411" y2="82887"/>
                        <a14:foregroundMark x1="93791" y1="70855" x2="94187" y2="78539"/>
                        <a14:foregroundMark x1="94771" y1="89878" x2="95098" y2="90227"/>
                        <a14:foregroundMark x1="93686" y1="82410" x2="93627" y2="82723"/>
                        <a14:foregroundMark x1="94338" y1="78531" x2="94281" y2="76440"/>
                        <a14:foregroundMark x1="94118" y1="83072" x2="94444" y2="83595"/>
                        <a14:backgroundMark x1="94281" y1="78534" x2="94444" y2="82373"/>
                        <a14:backgroundMark x1="94444" y1="78709" x2="94935" y2="76265"/>
                        <a14:backgroundMark x1="94689" y1="83441" x2="94935" y2="837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0"/>
            <a:ext cx="6577038" cy="615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5566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Cooper Black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GERARDO LEYVA</dc:creator>
  <cp:lastModifiedBy>GERARDO LEYVA</cp:lastModifiedBy>
  <cp:revision>1</cp:revision>
  <dcterms:created xsi:type="dcterms:W3CDTF">2025-11-15T16:51:56Z</dcterms:created>
  <dcterms:modified xsi:type="dcterms:W3CDTF">2025-11-15T19:02:46Z</dcterms:modified>
</cp:coreProperties>
</file>